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302" r:id="rId3"/>
    <p:sldId id="415" r:id="rId4"/>
    <p:sldId id="297" r:id="rId5"/>
    <p:sldId id="414" r:id="rId6"/>
    <p:sldId id="299" r:id="rId7"/>
    <p:sldId id="298" r:id="rId8"/>
    <p:sldId id="360" r:id="rId9"/>
    <p:sldId id="288" r:id="rId10"/>
    <p:sldId id="416" r:id="rId11"/>
    <p:sldId id="278" r:id="rId12"/>
    <p:sldId id="279" r:id="rId13"/>
    <p:sldId id="280" r:id="rId14"/>
    <p:sldId id="306" r:id="rId15"/>
    <p:sldId id="372" r:id="rId16"/>
    <p:sldId id="373" r:id="rId17"/>
    <p:sldId id="307" r:id="rId18"/>
    <p:sldId id="308" r:id="rId19"/>
    <p:sldId id="309" r:id="rId20"/>
    <p:sldId id="310" r:id="rId21"/>
    <p:sldId id="410" r:id="rId22"/>
    <p:sldId id="311" r:id="rId23"/>
    <p:sldId id="376" r:id="rId24"/>
    <p:sldId id="374" r:id="rId25"/>
    <p:sldId id="375" r:id="rId26"/>
    <p:sldId id="411" r:id="rId27"/>
    <p:sldId id="412" r:id="rId28"/>
    <p:sldId id="404" r:id="rId29"/>
    <p:sldId id="300" r:id="rId30"/>
    <p:sldId id="418" r:id="rId31"/>
    <p:sldId id="417" r:id="rId32"/>
    <p:sldId id="369" r:id="rId33"/>
    <p:sldId id="370" r:id="rId34"/>
    <p:sldId id="367" r:id="rId35"/>
    <p:sldId id="363" r:id="rId36"/>
    <p:sldId id="371" r:id="rId37"/>
    <p:sldId id="377" r:id="rId38"/>
    <p:sldId id="313" r:id="rId39"/>
    <p:sldId id="314" r:id="rId40"/>
    <p:sldId id="315" r:id="rId41"/>
    <p:sldId id="316" r:id="rId42"/>
    <p:sldId id="379" r:id="rId43"/>
    <p:sldId id="368" r:id="rId44"/>
    <p:sldId id="378" r:id="rId45"/>
    <p:sldId id="419" r:id="rId46"/>
    <p:sldId id="318" r:id="rId47"/>
    <p:sldId id="319" r:id="rId48"/>
    <p:sldId id="320" r:id="rId49"/>
    <p:sldId id="321" r:id="rId50"/>
    <p:sldId id="324" r:id="rId51"/>
    <p:sldId id="325" r:id="rId52"/>
    <p:sldId id="322" r:id="rId53"/>
    <p:sldId id="323" r:id="rId54"/>
    <p:sldId id="380" r:id="rId55"/>
    <p:sldId id="326" r:id="rId56"/>
    <p:sldId id="405" r:id="rId57"/>
    <p:sldId id="406" r:id="rId58"/>
    <p:sldId id="327" r:id="rId59"/>
    <p:sldId id="328" r:id="rId60"/>
    <p:sldId id="407" r:id="rId61"/>
    <p:sldId id="332" r:id="rId62"/>
    <p:sldId id="333" r:id="rId63"/>
    <p:sldId id="334" r:id="rId64"/>
    <p:sldId id="335" r:id="rId65"/>
    <p:sldId id="336" r:id="rId66"/>
    <p:sldId id="337" r:id="rId67"/>
    <p:sldId id="381" r:id="rId68"/>
    <p:sldId id="382" r:id="rId69"/>
    <p:sldId id="383" r:id="rId70"/>
    <p:sldId id="384" r:id="rId71"/>
    <p:sldId id="385" r:id="rId72"/>
    <p:sldId id="408" r:id="rId73"/>
    <p:sldId id="409" r:id="rId74"/>
    <p:sldId id="386" r:id="rId75"/>
    <p:sldId id="339" r:id="rId76"/>
    <p:sldId id="340" r:id="rId77"/>
    <p:sldId id="341" r:id="rId78"/>
    <p:sldId id="342" r:id="rId79"/>
    <p:sldId id="344" r:id="rId80"/>
    <p:sldId id="345" r:id="rId81"/>
    <p:sldId id="346" r:id="rId82"/>
    <p:sldId id="347" r:id="rId83"/>
    <p:sldId id="387" r:id="rId84"/>
    <p:sldId id="388" r:id="rId85"/>
    <p:sldId id="389" r:id="rId86"/>
    <p:sldId id="390" r:id="rId87"/>
    <p:sldId id="391" r:id="rId88"/>
    <p:sldId id="392" r:id="rId89"/>
    <p:sldId id="393" r:id="rId90"/>
    <p:sldId id="394" r:id="rId91"/>
    <p:sldId id="395" r:id="rId92"/>
    <p:sldId id="396" r:id="rId93"/>
    <p:sldId id="397" r:id="rId94"/>
    <p:sldId id="398" r:id="rId95"/>
    <p:sldId id="399" r:id="rId96"/>
    <p:sldId id="348" r:id="rId97"/>
    <p:sldId id="349" r:id="rId98"/>
    <p:sldId id="400" r:id="rId99"/>
    <p:sldId id="401" r:id="rId100"/>
    <p:sldId id="402" r:id="rId101"/>
    <p:sldId id="403" r:id="rId102"/>
    <p:sldId id="350" r:id="rId103"/>
    <p:sldId id="351" r:id="rId104"/>
    <p:sldId id="352" r:id="rId105"/>
    <p:sldId id="353" r:id="rId106"/>
    <p:sldId id="354" r:id="rId107"/>
    <p:sldId id="355" r:id="rId108"/>
    <p:sldId id="356" r:id="rId109"/>
    <p:sldId id="357" r:id="rId110"/>
    <p:sldId id="358" r:id="rId111"/>
    <p:sldId id="359" r:id="rId1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63"/>
    <p:restoredTop sz="94776"/>
  </p:normalViewPr>
  <p:slideViewPr>
    <p:cSldViewPr snapToGrid="0" snapToObjects="1">
      <p:cViewPr varScale="1">
        <p:scale>
          <a:sx n="78" d="100"/>
          <a:sy n="78" d="100"/>
        </p:scale>
        <p:origin x="208" y="2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ECE5-FBF1-2742-A3FC-3564FF6F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0D178-6377-F249-BF95-693672F40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DBCF5-59E1-C04C-9DD3-66F05792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8AD1-5D5B-7E43-BCDF-4BE8DB1D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BF393-5957-B744-B447-5695828C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F04C-7219-BF40-9CFB-68023739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B3AF6-52BD-A04D-9B9A-FE2AFC561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0BF83-0374-1143-A8D8-90889C6F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669F9-0C42-B544-BB37-A615B904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0CF2-B074-2742-A1C0-2914EE83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3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B7D0-D148-3C46-A9F6-7B4D3761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6447-23DA-B248-A406-1D056DE91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62003-3A5C-EC49-87B3-86E9F6C6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8778E-0419-F74A-9E1B-D6928E68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D1FAD-EAB4-AE43-BDB8-6A7B6E19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C3C2-9CB4-5740-B5A3-C03022ED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C24A-B40B-9C48-9769-E62742F2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12EC7-3E62-674A-8375-4BC257FD5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18CF6-E578-4A43-BAF1-267994716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0BD13-E429-A94D-AA83-1ED8D699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AD34B-31C9-234A-81F0-EBE2F5B1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8F1E-2CC7-3C42-A0C7-91D3866B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92DEF-9C5E-444D-ABFE-4ADBEAB7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86072-E51C-D643-9F41-47288CC06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0B147-C15D-F142-B3A3-6BD1376C5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78331-4ED4-3E44-B416-CC331E47CE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BB1391-2758-6F49-BB15-DD92A1F6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119D0-B4E3-5F4B-9D0E-D3257287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4538C-91C2-F648-8B1A-116FC919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C97-456D-5C43-B7E9-43513783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FA105-0A0B-2244-9046-9D94E05C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7F9F3-6602-5748-B655-93E4DE0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7ADFB-EA4E-814A-80B2-CD516CE8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6ECBC-67EB-B740-80F7-CB49B342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BD099-5B74-4D4C-B17B-CEDEA697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28D71-873F-D64D-82C8-76117C80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3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B1B1-6B4D-404B-985C-B5F905D3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BA1A-B42F-7C42-B4F0-7EC6D4694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0957-3C72-8A44-80B6-8B724D807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A2F1D-BFDA-FF47-AB2E-2DCA82FD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CC491-8060-344D-BB11-0BCDB976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F5CFE-D6E3-0241-9814-D076FFD0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3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2615C-0059-8345-90BC-C76EB78A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28CB2-0CA6-9F45-85AE-A8EEB5162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A419-7110-B847-8FDF-EA58E8451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DF8F6-4BE1-3249-83BE-CD76ECCF4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762AD-6CD7-FE44-8343-2A536096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387-C1E5-5946-9D7B-28C54C51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2781-A761-8F45-B0E3-AA49F29D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8489F-C0EC-4447-8230-9B8691E45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ABE70-5080-CA4F-872E-4A35CECB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1EF0-6BBC-FB4B-B170-A5B30886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906D7-7B4E-C54C-BCFB-ABE2B84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38D66-FF00-7147-97FE-5150D598B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8259-891E-2F42-B7E2-F6D5F47DA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BD9B5-53CC-A648-BEFC-192AF267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425B-C69F-4549-8DB2-28E68541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DD0C-CA6E-7345-B68B-F6EA40290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DB61B-CECE-6745-8091-3452847A3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75EC4-AB57-1B4D-8B4E-465C147F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BC7CF-CDE9-B348-9565-A0F623AA1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F070F-508F-0B48-9A3D-384AA2F183F9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1726-5A3C-1641-A387-86E3F3DEB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B0EAB-7634-8E4A-8939-B16DECBB3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2C3168-631D-0C4B-A661-D780BE4E7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CC2E96-DA02-FB49-A8B5-89E89CD01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150" y="908050"/>
            <a:ext cx="85217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CA8AF8-D685-354C-B75B-393382206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866" y="0"/>
            <a:ext cx="6982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9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8C8604-BDF0-8441-966E-85827EE41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450" y="469900"/>
            <a:ext cx="42291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57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FE9CE7-AA4C-2A4C-80ED-5817EFB2B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81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BDBBEC-5FDA-9C40-BA74-3E3922EE2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350" y="0"/>
            <a:ext cx="8639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39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5823FC-F1E7-4749-8690-086782C5D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022" y="0"/>
            <a:ext cx="5105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90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3076F-7A3E-CF40-AEF4-47976709D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33" y="0"/>
            <a:ext cx="10644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9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28C3A-AC8F-AB47-8098-5A5489173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538" y="18661"/>
            <a:ext cx="5944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38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219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A8B668-1F3B-F246-A0F8-1EDEF2F4C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9529"/>
            <a:ext cx="10515600" cy="13226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Pericardium</a:t>
            </a:r>
          </a:p>
        </p:txBody>
      </p:sp>
    </p:spTree>
    <p:extLst>
      <p:ext uri="{BB962C8B-B14F-4D97-AF65-F5344CB8AC3E}">
        <p14:creationId xmlns:p14="http://schemas.microsoft.com/office/powerpoint/2010/main" val="49061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710E10-573F-774A-9D8C-D98E4E041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0" y="539750"/>
            <a:ext cx="94234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32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A8397E-FE6A-7F42-9F55-7406A36A7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147" y="0"/>
            <a:ext cx="7059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09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402EB9-E846-654D-A2B8-722D9E32C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117" y="0"/>
            <a:ext cx="6217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97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1AB16-2E91-1547-BC34-F43EAE5F5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508" y="0"/>
            <a:ext cx="8814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01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A57224-6CC9-1043-ADE3-41EBA6D4C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350" y="158750"/>
            <a:ext cx="7607300" cy="65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85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E4505-FD68-5146-9463-BA0C1708C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96" y="0"/>
            <a:ext cx="46238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20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0208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5A158B-2ADA-8740-9F32-B5C0DA320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850900"/>
            <a:ext cx="8128000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90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2DAB31-06C8-CF44-9C62-ECEF36FC4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33" y="0"/>
            <a:ext cx="10644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35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4D741C-489A-6B4E-BF5A-8F019B2E6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353" y="-18661"/>
            <a:ext cx="7799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50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2C7E7-FE14-614C-A75E-158216FBA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39" y="0"/>
            <a:ext cx="9289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54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DA4C6E-30E5-FA42-A722-EE6B6A910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117" y="0"/>
            <a:ext cx="6217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85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A435D8-1EB5-A047-B91B-EF6C0CD3D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34" y="0"/>
            <a:ext cx="9921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18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28E937-34D5-CB4F-8ECD-D8A4BC565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090" y="-57142"/>
            <a:ext cx="8235820" cy="69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73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9630C2-DE8D-CC42-8E91-E9ADB2C78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814" y="0"/>
            <a:ext cx="4148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88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D6D9C1-27BC-4E4B-89F0-BF302CFDB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040" y="18661"/>
            <a:ext cx="5933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49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5C554F-8E8D-5C4A-80D4-7C3D1D245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723" y="0"/>
            <a:ext cx="6430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35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C7008A-0DD4-3449-AAE3-BBE67BD80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399" y="0"/>
            <a:ext cx="5471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40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46823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81F8AF-E0F2-4F40-99D1-798617E96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565150"/>
            <a:ext cx="10261600" cy="572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49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FE9CE7-AA4C-2A4C-80ED-5817EFB2B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242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49D7-90E5-8244-9C8A-058353028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41" y="0"/>
            <a:ext cx="10299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401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B659D6-B30C-984D-8D93-274E2314C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260" y="0"/>
            <a:ext cx="6649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66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24F8B3-6C48-F544-82A2-CE14AFD74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33" y="0"/>
            <a:ext cx="10644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291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570408-D2D8-3544-998C-842FBF63F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538" y="0"/>
            <a:ext cx="5944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88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619C79-12FA-4945-B4C3-F9E0AE6E0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226" y="0"/>
            <a:ext cx="6327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622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77879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6F7961-248C-4B41-B45C-A6B43027F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869950"/>
            <a:ext cx="94996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64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D6480-8C60-134E-9DA5-C712D29A9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14" y="0"/>
            <a:ext cx="4898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359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B8B8A3-7DE9-D243-8E10-AC3396124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33" y="0"/>
            <a:ext cx="10644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752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4FF8B1-35DB-9D46-91D4-79683878B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571500"/>
            <a:ext cx="825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630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4F01D7-7D2C-6B44-8C40-5954C61A8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423" y="0"/>
            <a:ext cx="4787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98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C3A3CD-1EA6-114D-9ED3-6842D1BDF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26" y="0"/>
            <a:ext cx="9210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84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D75C1D-197A-1F45-991B-F1F5F49E4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41" y="0"/>
            <a:ext cx="10299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114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0931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791BF-2BAB-ED49-994B-8C99613AE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4500"/>
            <a:ext cx="10515600" cy="36902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Anatomy, Part B</a:t>
            </a:r>
          </a:p>
          <a:p>
            <a:pPr marL="0" indent="0">
              <a:buNone/>
            </a:pP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•   Heart Valves</a:t>
            </a:r>
          </a:p>
          <a:p>
            <a:pPr marL="0" indent="0">
              <a:buNone/>
            </a:pP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•   Great Vessels</a:t>
            </a:r>
          </a:p>
        </p:txBody>
      </p:sp>
    </p:spTree>
    <p:extLst>
      <p:ext uri="{BB962C8B-B14F-4D97-AF65-F5344CB8AC3E}">
        <p14:creationId xmlns:p14="http://schemas.microsoft.com/office/powerpoint/2010/main" val="40218587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1D437F-1BCD-4C4A-A8FD-9F435E61B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33" y="0"/>
            <a:ext cx="10644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381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7AA74-A041-064E-8436-CD0D5D1FC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889000"/>
            <a:ext cx="762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86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D5D194-A231-2A4D-AFD8-1BAA9F11C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650" y="520700"/>
            <a:ext cx="687070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424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9753F-4CBA-7C4A-B5C9-A28BC5459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0" y="438150"/>
            <a:ext cx="73660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886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20B88B-9934-904A-9022-DF820A329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33" y="0"/>
            <a:ext cx="10644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748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1981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C63A10-85C3-5B45-A0DA-3E13C0662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50" y="787400"/>
            <a:ext cx="9766300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682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979861-661F-DC4D-AC82-95F4B8E9C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1047750"/>
            <a:ext cx="71374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953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49DA59-14D6-E14A-BF34-1A5E6E2DD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639" y="0"/>
            <a:ext cx="6058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132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A4DD45-5F68-9F4E-93C6-5EB44647D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26" y="0"/>
            <a:ext cx="8448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574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683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5DC7CF-3128-4848-A750-B586F219B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1022350"/>
            <a:ext cx="84836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148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7F6A9-2C1D-A743-B8AB-3D898A1DA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152" y="0"/>
            <a:ext cx="6435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844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D6CB35-48F9-C248-8027-B93C5A309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43" y="0"/>
            <a:ext cx="11905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283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87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7BFD50-4D0A-7547-8E58-9ABAB95BE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50" y="933450"/>
            <a:ext cx="75565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460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E7587D-696B-1D42-8C02-C7CC5AEDD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378"/>
            <a:ext cx="12192000" cy="6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8130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B4DE56-C706-1946-8B49-81BC3AFF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378"/>
            <a:ext cx="12192000" cy="6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558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12B4CB-3D9E-BC49-8135-648D35D53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378"/>
            <a:ext cx="12192000" cy="6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567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4064F2-15D8-3A40-8D6C-081D9F78E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378"/>
            <a:ext cx="12192000" cy="6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160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C4FF38-B024-8743-B448-A3DCB50B6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378"/>
            <a:ext cx="12192000" cy="6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641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D725C2-6FC3-344F-BDD5-91DBB1633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378"/>
            <a:ext cx="12192000" cy="6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141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B9656E-736E-674B-B5EE-BD715819B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378"/>
            <a:ext cx="12192000" cy="6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745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A08804-01C6-D94C-A383-8237CFF50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378"/>
            <a:ext cx="12192000" cy="6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066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592B99-ADAA-1B4D-9B47-ECBD5DF4C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196" y="0"/>
            <a:ext cx="9937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696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A433BA-DD0A-FE47-B3CC-FF48BB83B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337" y="0"/>
            <a:ext cx="7039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705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AE2956-A9AE-2342-BD05-747D65736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349"/>
            <a:ext cx="12192000" cy="652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743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4952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92DE97-9631-AF46-90D8-4B8627F5A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1041400"/>
            <a:ext cx="8001000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9942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EF38A3-2B22-5B4D-9609-AD4B60970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124" y="0"/>
            <a:ext cx="9779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708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6E6861-1DBF-8748-B5B5-9BB9423AC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196" y="0"/>
            <a:ext cx="9937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107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130CDE-2299-934D-8C78-AD373BC9E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33" y="0"/>
            <a:ext cx="10644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84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3356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8334A0-8E91-D14A-BDA0-341420AF4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50" y="920750"/>
            <a:ext cx="82423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351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2CAC4B-E18C-854F-8A76-C6C547B4E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77" y="0"/>
            <a:ext cx="9478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488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12FC5-AC82-D440-97BD-A843DB49A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6350"/>
            <a:ext cx="90932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018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0EE47A-2C61-224F-A3FB-F56D3F51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889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D8650C-9134-DB48-A385-A15E0791A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C706A8-2DA5-7443-8214-934A8E260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7092D9-0F4C-AA4C-97C4-71D1EF37F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678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05794-0E9F-D84B-A435-55933F31D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095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BCE447-6CB5-1740-9DB0-0FB680661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462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EE1037-7327-3F4B-A913-A55C04F98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6483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C8600B-3EFC-A447-91C8-B55678FB9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2749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66DDBF-132D-B948-9A4E-F5CD18336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954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727890-A832-1F42-8528-964BA096C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585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AEA060-49F9-7B4F-BA6E-AC8812044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389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0E57C7-8EA4-3A45-903C-FDB303340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417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C22DC6-A451-0049-A5D1-9FFD15E9F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6709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FF4BCB-7105-5E40-9975-99CA94782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7343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D4F2B-D1CD-DD46-9032-E5016C0F4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2107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71ECE8-DD55-B74F-9F62-684066B01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5403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1B80B3-ED37-8640-864E-FA92B6F4F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284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F5993D-5D20-EE4B-AD36-FF8ADA5C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965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21F277-5194-B248-A18D-EB184783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91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6700DC-6782-9148-B53E-5CDB67D9C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2198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747336-06F7-2F4A-8221-088040B72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79" y="0"/>
            <a:ext cx="947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496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14196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BF992B-3491-6B47-83F6-52411D72D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50" y="787400"/>
            <a:ext cx="8902700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229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D4EB27-C108-C140-AA02-8F8D325AB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550" y="939800"/>
            <a:ext cx="69469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2830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A0F113-A2B7-4E4C-B3D6-1162FEF04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298" y="0"/>
            <a:ext cx="101534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2881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693857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3988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8021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371596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56114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386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14</Words>
  <Application>Microsoft Macintosh PowerPoint</Application>
  <PresentationFormat>Widescreen</PresentationFormat>
  <Paragraphs>4</Paragraphs>
  <Slides>111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58</cp:revision>
  <dcterms:created xsi:type="dcterms:W3CDTF">2020-07-05T01:51:24Z</dcterms:created>
  <dcterms:modified xsi:type="dcterms:W3CDTF">2020-09-15T02:54:46Z</dcterms:modified>
</cp:coreProperties>
</file>